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7" r:id="rId3"/>
    <p:sldId id="278" r:id="rId4"/>
    <p:sldId id="280" r:id="rId5"/>
    <p:sldId id="281" r:id="rId6"/>
    <p:sldId id="282" r:id="rId7"/>
    <p:sldId id="257" r:id="rId8"/>
    <p:sldId id="258" r:id="rId9"/>
    <p:sldId id="261" r:id="rId10"/>
    <p:sldId id="264" r:id="rId11"/>
    <p:sldId id="267" r:id="rId12"/>
    <p:sldId id="259" r:id="rId13"/>
    <p:sldId id="265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386C38"/>
    <a:srgbClr val="EDA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93750" autoAdjust="0"/>
  </p:normalViewPr>
  <p:slideViewPr>
    <p:cSldViewPr>
      <p:cViewPr varScale="1">
        <p:scale>
          <a:sx n="65" d="100"/>
          <a:sy n="65" d="100"/>
        </p:scale>
        <p:origin x="165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C8FB6-697E-4817-A880-615227686C20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FFFE8E-B054-4B5E-AF5A-7D9212AC4A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09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8BA45-A86F-413A-B8E8-3391003D25B2}" type="datetimeFigureOut">
              <a:rPr lang="ru-RU" smtClean="0"/>
              <a:pPr/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78544-0F16-4B44-8469-C5B4437474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8.gif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image" Target="../media/image8.gif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8.gif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gif"/><Relationship Id="rId7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8.gif"/><Relationship Id="rId4" Type="http://schemas.openxmlformats.org/officeDocument/2006/relationships/slide" Target="slide9.xml"/><Relationship Id="rId9" Type="http://schemas.openxmlformats.org/officeDocument/2006/relationships/hyperlink" Target="http://www.youtube.com/watch?v=AMCsvZXCd9w&amp;feature=channe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slide" Target="slide9.xml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7" Type="http://schemas.openxmlformats.org/officeDocument/2006/relationships/slide" Target="slide13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0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9.gif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8.gif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2447" y="3977544"/>
            <a:ext cx="824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078599" y="1669220"/>
            <a:ext cx="7632848" cy="2585323"/>
          </a:xfrm>
          <a:prstGeom prst="rect">
            <a:avLst/>
          </a:prstGeom>
          <a:noFill/>
          <a:ln cap="sq" cmpd="sng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/>
              <a:t>Виды Интернет-общения. Безопасно ли общение в Интернете?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D:\Мой сайт\images\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446" y="-171400"/>
            <a:ext cx="2205269" cy="228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329925"/>
            <a:ext cx="4139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 виртуальном мире есть свои правила!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Овал 66"/>
          <p:cNvSpPr/>
          <p:nvPr/>
        </p:nvSpPr>
        <p:spPr>
          <a:xfrm>
            <a:off x="8395863" y="2429337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8395863" y="1063732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30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D:\Мой сайт\images\016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3589" y="1815171"/>
            <a:ext cx="80923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ea typeface="Times New Roman" pitchFamily="18" charset="0"/>
                <a:cs typeface="Arial" pitchFamily="34" charset="0"/>
              </a:rPr>
              <a:t>Не встречайся без родителей с людьми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ea typeface="Times New Roman" pitchFamily="18" charset="0"/>
                <a:cs typeface="Arial" pitchFamily="34" charset="0"/>
              </a:rPr>
              <a:t>из Интернета вживую. </a:t>
            </a: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В</a:t>
            </a:r>
            <a:r>
              <a:rPr lang="ru-RU" sz="2800" dirty="0">
                <a:ea typeface="Times New Roman" pitchFamily="18" charset="0"/>
                <a:cs typeface="Arial" pitchFamily="34" charset="0"/>
              </a:rPr>
              <a:t> Интернете многие люди рассказывают о себе неправду.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3030" y="836712"/>
            <a:ext cx="81534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Помни, что  под </a:t>
            </a:r>
            <a:r>
              <a:rPr lang="ru-RU" sz="2800" dirty="0"/>
              <a:t>симпатичным </a:t>
            </a:r>
            <a:r>
              <a:rPr lang="ru-RU" sz="2800" dirty="0" err="1"/>
              <a:t>ником</a:t>
            </a:r>
            <a:r>
              <a:rPr lang="ru-RU" sz="2800" dirty="0"/>
              <a:t> ровесника может скрываться «злой дядя»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96426" y="251937"/>
            <a:ext cx="66704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11430"/>
                <a:solidFill>
                  <a:srgbClr val="00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Будь осторожен с незнакомыми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D:\Мой сайт\images\016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Овал 20"/>
          <p:cNvSpPr/>
          <p:nvPr/>
        </p:nvSpPr>
        <p:spPr>
          <a:xfrm>
            <a:off x="0" y="1279756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788249" y="3110719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5666" y="332656"/>
            <a:ext cx="80010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1430"/>
                <a:solidFill>
                  <a:srgbClr val="003300"/>
                </a:solidFill>
                <a:latin typeface="Comic Sans MS" pitchFamily="66" charset="0"/>
                <a:cs typeface="Arial" pitchFamily="34" charset="0"/>
              </a:rPr>
              <a:t>Спрашивай взрослых</a:t>
            </a:r>
            <a:r>
              <a:rPr lang="ru-RU" sz="3200" b="1" dirty="0">
                <a:ln w="11430"/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3200" b="1" dirty="0">
                <a:ln w="11430"/>
                <a:solidFill>
                  <a:srgbClr val="003300"/>
                </a:solidFill>
                <a:latin typeface="Comic Sans MS" pitchFamily="66" charset="0"/>
              </a:rPr>
            </a:b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33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3458" y="1052736"/>
            <a:ext cx="87105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3300"/>
                </a:solidFill>
              </a:rPr>
              <a:t>Всегда спрашивай родителей </a:t>
            </a:r>
            <a:r>
              <a:rPr lang="ru-RU" sz="2800" dirty="0" smtClean="0">
                <a:solidFill>
                  <a:srgbClr val="003300"/>
                </a:solidFill>
              </a:rPr>
              <a:t>о</a:t>
            </a:r>
            <a:r>
              <a:rPr lang="ru-RU" sz="2800" dirty="0">
                <a:solidFill>
                  <a:srgbClr val="003300"/>
                </a:solidFill>
              </a:rPr>
              <a:t> незнакомых вещах в Интернете. </a:t>
            </a:r>
            <a:r>
              <a:rPr lang="ru-RU" sz="2800" dirty="0" smtClean="0">
                <a:solidFill>
                  <a:srgbClr val="003300"/>
                </a:solidFill>
              </a:rPr>
              <a:t>Ничего </a:t>
            </a:r>
            <a:r>
              <a:rPr lang="ru-RU" sz="2800" dirty="0">
                <a:solidFill>
                  <a:srgbClr val="003300"/>
                </a:solidFill>
              </a:rPr>
              <a:t>стыдного в этом нет!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45787" y="2492896"/>
            <a:ext cx="64689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Чтобы не сталкиваться с неприятной и огорчительной информацией в интернете, попроси </a:t>
            </a:r>
            <a:r>
              <a:rPr lang="ru-RU" sz="2800" dirty="0" smtClean="0"/>
              <a:t>взрослых установить на твой </a:t>
            </a:r>
            <a:r>
              <a:rPr lang="ru-RU" sz="2800" dirty="0"/>
              <a:t>браузер </a:t>
            </a:r>
            <a:r>
              <a:rPr lang="ru-RU" sz="2800" dirty="0" smtClean="0"/>
              <a:t>фильтр — </a:t>
            </a:r>
            <a:r>
              <a:rPr lang="ru-RU" sz="2800" dirty="0"/>
              <a:t>тогда можешь смело пользоваться интересными тебе страничками в интернете. 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7115" y="956364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-5004" y="2620522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25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629" y="6213861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816" y="6213861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Мой сайт\images\016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941" y="6230812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Овал 27"/>
          <p:cNvSpPr/>
          <p:nvPr/>
        </p:nvSpPr>
        <p:spPr>
          <a:xfrm>
            <a:off x="-5004" y="4372293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3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0543" y="176799"/>
            <a:ext cx="86501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Comic Sans MS" pitchFamily="66" charset="0"/>
              </a:rPr>
              <a:t>Немедленно уйди с «нехорошего» сайта</a:t>
            </a:r>
            <a:endParaRPr lang="ru-RU" sz="32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 rot="10800000" flipV="1">
            <a:off x="618678" y="761575"/>
            <a:ext cx="8683469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Если веб-сайт выглядит подозрительно покинь его немедленно. Некоторые сайты не предназначены для детей. </a:t>
            </a: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 rot="10800000" flipV="1">
            <a:off x="636576" y="2161192"/>
            <a:ext cx="889248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Знай, как уйти с веб-сайта, если поиск по интернету приведет тебя на неприятный или неприличный веб-сайт. Нажми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control-alt-delete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, если сайт не позволяет тебе выйти, или выключи монитор компьютера и сообщи об  этом взрослым.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36576" y="4562942"/>
            <a:ext cx="68515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Попроси родителей помочь тебе найти безопасные и забавные сайты и сделай на них ''закладки'' для последующего использования.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Мой сайт\images\016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Овал 20"/>
          <p:cNvSpPr/>
          <p:nvPr/>
        </p:nvSpPr>
        <p:spPr>
          <a:xfrm>
            <a:off x="3599974" y="2497866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-7833" y="3412277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3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599974" y="4097267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4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-7833" y="714353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6734" y="170714"/>
            <a:ext cx="53335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n w="11430"/>
                <a:solidFill>
                  <a:srgbClr val="003300"/>
                </a:solidFill>
                <a:latin typeface="Comic Sans MS" pitchFamily="66" charset="0"/>
                <a:cs typeface="Arial" pitchFamily="34" charset="0"/>
              </a:rPr>
              <a:t>Остерегайся </a:t>
            </a:r>
            <a:r>
              <a:rPr lang="ru-RU" sz="3200" b="1" dirty="0" smtClean="0">
                <a:ln w="11430"/>
                <a:solidFill>
                  <a:srgbClr val="003300"/>
                </a:solidFill>
                <a:latin typeface="Comic Sans MS" pitchFamily="66" charset="0"/>
                <a:cs typeface="Arial" pitchFamily="34" charset="0"/>
              </a:rPr>
              <a:t>мошенников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33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988446" y="2458170"/>
            <a:ext cx="54130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/>
              <a:t>Не </a:t>
            </a:r>
            <a:r>
              <a:rPr lang="ru-RU" sz="2800" dirty="0" smtClean="0"/>
              <a:t>доверяй письмам о крупном выигрыше</a:t>
            </a: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.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5348" y="913074"/>
            <a:ext cx="710553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/>
              <a:t>Нежелательные письма от незнакомых людей называются «Спам». Если ты получил такое письмо, не отвечай на него.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2233" y="318762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ea typeface="Times New Roman" pitchFamily="18" charset="0"/>
                <a:cs typeface="Arial" pitchFamily="34" charset="0"/>
              </a:rPr>
              <a:t>Если  тебя просят отправить смс - не </a:t>
            </a: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спеши, проверь! </a:t>
            </a:r>
            <a:endParaRPr lang="ru-RU" sz="2800" dirty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2" name="Рисунок 31" descr="spa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41794" y="1412776"/>
            <a:ext cx="1393859" cy="1045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73569" y="3912343"/>
            <a:ext cx="47187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/>
              <a:t>Не совершай покупки в Интернете без взрослых</a:t>
            </a:r>
            <a:r>
              <a:rPr lang="ru-RU" sz="2800" dirty="0">
                <a:ea typeface="Times New Roman" pitchFamily="18" charset="0"/>
                <a:cs typeface="Arial" pitchFamily="34" charset="0"/>
              </a:rPr>
              <a:t>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4869" y="4924665"/>
            <a:ext cx="84483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Никогда не пересылай «письма счастья». </a:t>
            </a:r>
          </a:p>
          <a:p>
            <a:r>
              <a:rPr lang="ru-RU" sz="2800" dirty="0"/>
              <a:t>Вместо этого сразу удаляй их.</a:t>
            </a:r>
          </a:p>
        </p:txBody>
      </p:sp>
      <p:sp>
        <p:nvSpPr>
          <p:cNvPr id="33" name="Овал 32"/>
          <p:cNvSpPr/>
          <p:nvPr/>
        </p:nvSpPr>
        <p:spPr>
          <a:xfrm>
            <a:off x="64803" y="4924665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5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5611" y="5910712"/>
            <a:ext cx="82400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hlinkClick r:id="rId9"/>
              </a:rPr>
              <a:t>Остерегайся мошенничества в Интернет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8496" y="472546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Если у тебя возникли вопросы или проблемы при работе в  онлайн-среде, обязательно расскажи об этом кому-нибудь, кому ты доверяешь. Твои родители или другие взрослые могут помочь или дать хороший совет о том, что тебе делать. Любую проблему можно решить! </a:t>
            </a:r>
            <a:endParaRPr lang="ru-RU" sz="3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:\Мой сайт\images\017.gif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Мой сайт\images\016.gi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6717432" cy="3312368"/>
          </a:xfrm>
        </p:spPr>
        <p:txBody>
          <a:bodyPr>
            <a:normAutofit/>
          </a:bodyPr>
          <a:lstStyle/>
          <a:p>
            <a:r>
              <a:rPr lang="ru-RU" sz="8000" dirty="0"/>
              <a:t>ТРИНЕТЕН</a:t>
            </a:r>
            <a:endParaRPr lang="ru-RU" sz="80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24" y="1833742"/>
            <a:ext cx="7285351" cy="319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1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Интернет-общения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почта</a:t>
            </a:r>
          </a:p>
          <a:p>
            <a:pPr marL="0" indent="0">
              <a:lnSpc>
                <a:spcPct val="107000"/>
              </a:lnSpc>
              <a:buNone/>
            </a:pPr>
            <a:endParaRPr lang="ru-RU" sz="2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buNone/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5310" indent="-457200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социальные сети</a:t>
            </a:r>
          </a:p>
          <a:p>
            <a:pPr marL="118110" indent="0">
              <a:lnSpc>
                <a:spcPct val="107000"/>
              </a:lnSpc>
              <a:buNone/>
            </a:pP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5310" indent="-457200">
              <a:lnSpc>
                <a:spcPct val="107000"/>
              </a:lnSpc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различные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мессенджеры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17638"/>
            <a:ext cx="1944216" cy="1522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312" y="2276872"/>
            <a:ext cx="2268488" cy="21300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346" y="4991806"/>
            <a:ext cx="3259460" cy="175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7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Если приходит сообщение от друга или незнакомого человека о том, что кто-либо из близких попал в беду и нужно срочно перевести деньги с телефона на какой-то другой номер</a:t>
            </a:r>
            <a:r>
              <a:rPr lang="ru-RU" dirty="0" smtClean="0"/>
              <a:t>...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(...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не спеши выполнять инструкции, указанные в сообщении. Очень часто таким образом нечестные люди стремятся получить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деньги)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47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Если незнакомый человек предлагает встретиться или задает личные вопросы о тебе или твоих </a:t>
            </a:r>
            <a:r>
              <a:rPr lang="ru-RU" dirty="0" smtClean="0"/>
              <a:t>близких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...лучше вовсе не отвечать или вежливо написать, что на такие вопросы/предложения незнакомых людей отвечать не принято. Если вопросы продолжаются, то в настройках приватности можно поместить страничку человека в черный список, и сообщения от него не будут приходить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.)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04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Если незнакомый человек комментирует записи/фото</a:t>
            </a:r>
            <a:r>
              <a:rPr lang="ru-RU" dirty="0" smtClean="0"/>
              <a:t>...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...на положительный комментарий можно ответить «спасибо», а на негативный комментарий с ругательствами отвечать не нужно – комментарий можно просто удалить, а страничку человека поместить в черный список. Чаще всего такие люди только и ждут, что им в ответ тоже напишут что-нибудь неприятное. Лучший способ «наказать» невоспитанного человека – не обращать внимания на его выходки, не опускаться до его уровня.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325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Прямоугольник 54">
            <a:hlinkClick r:id="rId2" action="ppaction://hlinksldjump"/>
          </p:cNvPr>
          <p:cNvSpPr/>
          <p:nvPr/>
        </p:nvSpPr>
        <p:spPr>
          <a:xfrm>
            <a:off x="343115" y="1760116"/>
            <a:ext cx="2736517" cy="785818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 r="-100000" b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Изучи Интернет-этикет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2" name="Прямоугольник 71">
            <a:hlinkClick r:id="rId3" action="ppaction://hlinksldjump"/>
          </p:cNvPr>
          <p:cNvSpPr/>
          <p:nvPr/>
        </p:nvSpPr>
        <p:spPr>
          <a:xfrm>
            <a:off x="3584697" y="3284984"/>
            <a:ext cx="2664296" cy="78581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>
                <a:solidFill>
                  <a:schemeClr val="tx1"/>
                </a:solidFill>
              </a:rPr>
              <a:t>Немедленно уйди с «нехорошего» сайта</a:t>
            </a:r>
            <a:endParaRPr lang="ru-RU" sz="2000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78" name="Прямоугольник 77">
            <a:hlinkClick r:id="rId4" action="ppaction://hlinksldjump"/>
          </p:cNvPr>
          <p:cNvSpPr/>
          <p:nvPr/>
        </p:nvSpPr>
        <p:spPr>
          <a:xfrm>
            <a:off x="343115" y="3284984"/>
            <a:ext cx="2730510" cy="78581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Позаботься </a:t>
            </a:r>
            <a:r>
              <a:rPr lang="ru-RU" sz="2000" b="1" dirty="0">
                <a:solidFill>
                  <a:schemeClr val="tx1"/>
                </a:solidFill>
              </a:rPr>
              <a:t>о своей конфиденциальности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>
            <a:hlinkClick r:id="rId5" action="ppaction://hlinksldjump"/>
          </p:cNvPr>
          <p:cNvSpPr/>
          <p:nvPr/>
        </p:nvSpPr>
        <p:spPr>
          <a:xfrm>
            <a:off x="415336" y="4767711"/>
            <a:ext cx="2664296" cy="785818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  <a:tileRect r="-100000" b="-10000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n w="11430"/>
                <a:solidFill>
                  <a:schemeClr val="tx1"/>
                </a:solidFill>
                <a:cs typeface="Arial" pitchFamily="34" charset="0"/>
              </a:rPr>
              <a:t>Будь осторожен </a:t>
            </a:r>
            <a:r>
              <a:rPr lang="ru-RU" sz="2000" b="1" dirty="0">
                <a:ln w="11430"/>
                <a:solidFill>
                  <a:schemeClr val="tx1"/>
                </a:solidFill>
                <a:cs typeface="Arial" pitchFamily="34" charset="0"/>
              </a:rPr>
              <a:t>с незнакомыми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3" name="Прямоугольник 22">
            <a:hlinkClick r:id="rId4" action="ppaction://hlinksldjump"/>
          </p:cNvPr>
          <p:cNvSpPr/>
          <p:nvPr/>
        </p:nvSpPr>
        <p:spPr>
          <a:xfrm>
            <a:off x="6581708" y="4767711"/>
            <a:ext cx="2428892" cy="78581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Твои права в онлайновой среде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>
            <a:hlinkClick r:id="rId6" action="ppaction://hlinksldjump"/>
          </p:cNvPr>
          <p:cNvSpPr/>
          <p:nvPr/>
        </p:nvSpPr>
        <p:spPr>
          <a:xfrm>
            <a:off x="3542964" y="1746673"/>
            <a:ext cx="2706029" cy="78581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ln w="11430"/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ru-RU" sz="2000" b="1" dirty="0" smtClean="0">
                <a:ln w="11430"/>
                <a:solidFill>
                  <a:schemeClr val="tx1"/>
                </a:solidFill>
                <a:cs typeface="Arial" pitchFamily="34" charset="0"/>
              </a:rPr>
              <a:t>Спрашивай </a:t>
            </a:r>
            <a:r>
              <a:rPr lang="ru-RU" sz="2000" b="1" dirty="0">
                <a:ln w="11430"/>
                <a:solidFill>
                  <a:schemeClr val="tx1"/>
                </a:solidFill>
                <a:cs typeface="Arial" pitchFamily="34" charset="0"/>
              </a:rPr>
              <a:t>взрослых</a:t>
            </a:r>
            <a:r>
              <a:rPr lang="ru-RU" sz="2000" b="1" dirty="0">
                <a:ln w="11430"/>
                <a:solidFill>
                  <a:schemeClr val="tx1"/>
                </a:solidFill>
              </a:rPr>
              <a:t/>
            </a:r>
            <a:br>
              <a:rPr lang="ru-RU" sz="2000" b="1" dirty="0">
                <a:ln w="11430"/>
                <a:solidFill>
                  <a:schemeClr val="tx1"/>
                </a:solidFill>
              </a:rPr>
            </a:b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" name="Прямоугольник 25">
            <a:hlinkClick r:id="rId7" action="ppaction://hlinksldjump"/>
          </p:cNvPr>
          <p:cNvSpPr/>
          <p:nvPr/>
        </p:nvSpPr>
        <p:spPr>
          <a:xfrm>
            <a:off x="3563887" y="4767711"/>
            <a:ext cx="2685105" cy="78581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 w="11430"/>
                <a:solidFill>
                  <a:schemeClr val="tx1"/>
                </a:solidFill>
                <a:cs typeface="Arial" pitchFamily="34" charset="0"/>
              </a:rPr>
              <a:t>Остерегайся мошенников</a:t>
            </a:r>
            <a:endParaRPr lang="ru-RU" sz="2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96929" y="200887"/>
            <a:ext cx="64482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3300"/>
                </a:solidFill>
                <a:latin typeface="Comic Sans MS" pitchFamily="66" charset="0"/>
              </a:rPr>
              <a:t>Изучи эти простые правила </a:t>
            </a:r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и</a:t>
            </a:r>
            <a:r>
              <a:rPr lang="ru-RU" sz="2400" dirty="0">
                <a:solidFill>
                  <a:srgbClr val="003300"/>
                </a:solidFill>
                <a:latin typeface="Comic Sans MS" pitchFamily="66" charset="0"/>
              </a:rPr>
              <a:t> смело </a:t>
            </a:r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отправляйся в</a:t>
            </a:r>
            <a:r>
              <a:rPr lang="ru-RU" sz="2400" dirty="0">
                <a:solidFill>
                  <a:srgbClr val="003300"/>
                </a:solidFill>
                <a:latin typeface="Comic Sans MS" pitchFamily="66" charset="0"/>
              </a:rPr>
              <a:t> </a:t>
            </a:r>
            <a:r>
              <a:rPr lang="ru-RU" sz="2400" dirty="0" smtClean="0">
                <a:solidFill>
                  <a:srgbClr val="003300"/>
                </a:solidFill>
                <a:latin typeface="Comic Sans MS" pitchFamily="66" charset="0"/>
              </a:rPr>
              <a:t>Интернет </a:t>
            </a:r>
            <a:r>
              <a:rPr lang="ru-RU" sz="2400" dirty="0">
                <a:solidFill>
                  <a:srgbClr val="003300"/>
                </a:solidFill>
                <a:latin typeface="Comic Sans MS" pitchFamily="66" charset="0"/>
              </a:rPr>
              <a:t>– ведь в нем так много всего интересного и полезного</a:t>
            </a:r>
            <a:r>
              <a:rPr lang="ru-RU" sz="2800" dirty="0"/>
              <a:t>!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55" grpId="0" animBg="1"/>
      <p:bldP spid="72" grpId="0" animBg="1"/>
      <p:bldP spid="78" grpId="0" animBg="1"/>
      <p:bldP spid="21" grpId="0" animBg="1"/>
      <p:bldP spid="23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ой сайт\images\016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1154614" y="2383874"/>
            <a:ext cx="74975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Относись </a:t>
            </a:r>
            <a:r>
              <a:rPr lang="ru-RU" sz="2800" dirty="0"/>
              <a:t>к другим людям так, как ты хотел бы, чтобы относились к тебе. </a:t>
            </a:r>
            <a:endParaRPr lang="ru-RU" sz="28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178078" y="1726504"/>
            <a:ext cx="65735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Будь дружелюбен. </a:t>
            </a:r>
            <a:r>
              <a:rPr lang="ru-RU" sz="2800" dirty="0" smtClean="0">
                <a:ea typeface="Calibri" pitchFamily="34" charset="0"/>
                <a:cs typeface="Arial" pitchFamily="34" charset="0"/>
              </a:rPr>
              <a:t>Не</a:t>
            </a:r>
            <a:r>
              <a:rPr lang="ru-RU" sz="2800" dirty="0">
                <a:ea typeface="Calibri" pitchFamily="34" charset="0"/>
                <a:cs typeface="Arial" pitchFamily="34" charset="0"/>
              </a:rPr>
              <a:t> пиши грубых слов! </a:t>
            </a:r>
          </a:p>
          <a:p>
            <a:endParaRPr lang="ru-RU" sz="2800" dirty="0"/>
          </a:p>
        </p:txBody>
      </p:sp>
      <p:sp>
        <p:nvSpPr>
          <p:cNvPr id="33" name="Овал 32"/>
          <p:cNvSpPr/>
          <p:nvPr/>
        </p:nvSpPr>
        <p:spPr>
          <a:xfrm>
            <a:off x="473549" y="1749658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73549" y="4387587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4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40760" y="2447269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73549" y="3400203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3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9140" y="502549"/>
            <a:ext cx="6277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3300"/>
                </a:solidFill>
                <a:latin typeface="Comic Sans MS" pitchFamily="66" charset="0"/>
              </a:rPr>
              <a:t>Научись ''сетевому этикету''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750" y="4967242"/>
            <a:ext cx="1749447" cy="1611648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1140621" y="3328696"/>
            <a:ext cx="74236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Игнорируй плохое поведение других пользователей</a:t>
            </a:r>
            <a:endParaRPr lang="ru-RU" sz="28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23254" y="4387587"/>
            <a:ext cx="73401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/>
              <a:t>Уважай контент других людей, </a:t>
            </a:r>
            <a:r>
              <a:rPr lang="ru-RU" sz="2800" dirty="0" smtClean="0"/>
              <a:t>Помни </a:t>
            </a:r>
            <a:r>
              <a:rPr lang="ru-RU" sz="2800" dirty="0"/>
              <a:t>фотография, которую тебе дал друг, является его собственностью, а не твоей</a:t>
            </a:r>
            <a:r>
              <a:rPr lang="ru-RU" sz="2800" dirty="0" smtClean="0"/>
              <a:t>.</a:t>
            </a:r>
          </a:p>
          <a:p>
            <a:pPr lvl="0"/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D:\Мой сайт\images\018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843" y="6324066"/>
            <a:ext cx="465954" cy="46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D:\Мой сайт\images\017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030" y="6324066"/>
            <a:ext cx="448957" cy="44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D:\Мой сайт\images\016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155" y="6341017"/>
            <a:ext cx="432053" cy="43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6999" y="1018703"/>
            <a:ext cx="86094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Не </a:t>
            </a:r>
            <a:r>
              <a:rPr lang="ru-RU" sz="2800" dirty="0"/>
              <a:t>указывай личную информацию (номер мобильного телефона, адрес места жительства и другие данные).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6999" y="2852936"/>
            <a:ext cx="81736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Твое </a:t>
            </a:r>
            <a:r>
              <a:rPr lang="ru-RU" sz="2800" dirty="0"/>
              <a:t>фото или видео в  интернете — </a:t>
            </a:r>
            <a:r>
              <a:rPr lang="ru-RU" sz="2800" dirty="0" smtClean="0"/>
              <a:t> </a:t>
            </a:r>
            <a:r>
              <a:rPr lang="ru-RU" sz="2800" dirty="0"/>
              <a:t>может посмотреть </a:t>
            </a:r>
            <a:r>
              <a:rPr lang="ru-RU" sz="2800" dirty="0" smtClean="0"/>
              <a:t>каждый!!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6385" y="3945522"/>
            <a:ext cx="78828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Разместив</a:t>
            </a:r>
            <a:r>
              <a:rPr lang="ru-RU" sz="2800" dirty="0"/>
              <a:t> информацию, фотографии или любой другой материал в сети, ты  уже </a:t>
            </a:r>
            <a:r>
              <a:rPr lang="ru-RU" sz="2800" dirty="0" smtClean="0"/>
              <a:t>не</a:t>
            </a:r>
            <a:r>
              <a:rPr lang="ru-RU" sz="2800" dirty="0"/>
              <a:t> сможешь </a:t>
            </a:r>
            <a:r>
              <a:rPr lang="ru-RU" sz="2800" dirty="0" smtClean="0"/>
              <a:t>помешать </a:t>
            </a:r>
            <a:r>
              <a:rPr lang="ru-RU" sz="2800" dirty="0"/>
              <a:t>другим людям использовать его.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2109" y="221341"/>
            <a:ext cx="8725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3300"/>
                </a:solidFill>
                <a:latin typeface="Comic Sans MS" pitchFamily="66" charset="0"/>
              </a:rPr>
              <a:t>Позаботься о своей конфиденциальности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33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6999" y="2102804"/>
            <a:ext cx="80905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Используй ник вместо своего настоящего </a:t>
            </a:r>
            <a:r>
              <a:rPr lang="ru-RU" sz="2800" dirty="0" smtClean="0"/>
              <a:t>имени.</a:t>
            </a:r>
            <a:endParaRPr lang="ru-RU" sz="2800" dirty="0"/>
          </a:p>
        </p:txBody>
      </p:sp>
      <p:sp>
        <p:nvSpPr>
          <p:cNvPr id="45" name="Овал 44"/>
          <p:cNvSpPr/>
          <p:nvPr/>
        </p:nvSpPr>
        <p:spPr>
          <a:xfrm>
            <a:off x="102109" y="1135702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1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102109" y="4253611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4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111219" y="2125958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2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102109" y="3079956"/>
            <a:ext cx="500066" cy="50006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3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2358</TotalTime>
  <Words>727</Words>
  <Application>Microsoft Office PowerPoint</Application>
  <PresentationFormat>Экран (4:3)</PresentationFormat>
  <Paragraphs>81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ТРИНЕТЕН</vt:lpstr>
      <vt:lpstr>Виды Интернет-общения </vt:lpstr>
      <vt:lpstr>Ситуация 1</vt:lpstr>
      <vt:lpstr>Ситуация 2</vt:lpstr>
      <vt:lpstr>Ситуация 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библиотека</cp:lastModifiedBy>
  <cp:revision>202</cp:revision>
  <dcterms:created xsi:type="dcterms:W3CDTF">2011-12-18T19:46:55Z</dcterms:created>
  <dcterms:modified xsi:type="dcterms:W3CDTF">2024-03-28T07:36:36Z</dcterms:modified>
</cp:coreProperties>
</file>