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9EA-1F02-4B27-BCDF-4EFCBB8A78A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72BB-5AE5-4E2A-B941-6B612C9FF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957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9EA-1F02-4B27-BCDF-4EFCBB8A78A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72BB-5AE5-4E2A-B941-6B612C9FF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553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9EA-1F02-4B27-BCDF-4EFCBB8A78A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72BB-5AE5-4E2A-B941-6B612C9FF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509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8FC0C-25EA-42C1-8875-40333426BE55}" type="datetimeFigureOut">
              <a:rPr lang="ru-RU"/>
              <a:pPr>
                <a:defRPr/>
              </a:pPr>
              <a:t>30.01.2024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C2979-DCCE-4F9E-99E8-7704389C26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280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CEB3F-67BF-4B7B-82AA-97226234E243}" type="datetimeFigureOut">
              <a:rPr lang="ru-RU"/>
              <a:pPr>
                <a:defRPr/>
              </a:pPr>
              <a:t>30.01.2024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E1389-F176-4A38-AE9B-2D0A279E8D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7759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B458D-EA1B-4459-B109-E3D4955DBFC8}" type="datetimeFigureOut">
              <a:rPr lang="ru-RU"/>
              <a:pPr>
                <a:defRPr/>
              </a:pPr>
              <a:t>30.01.2024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E1877-260C-49DA-B490-5B695FFC85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54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7D137-FC0E-4619-B531-02B7D228F841}" type="datetimeFigureOut">
              <a:rPr lang="ru-RU"/>
              <a:pPr>
                <a:defRPr/>
              </a:pPr>
              <a:t>30.01.2024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63B4B-2BB5-421A-88C6-B605050104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099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2154B-C6D8-4865-BDEC-9D3239C9B314}" type="datetimeFigureOut">
              <a:rPr lang="ru-RU"/>
              <a:pPr>
                <a:defRPr/>
              </a:pPr>
              <a:t>30.01.2024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C8ED3-7377-4617-98C1-9E4D6140FB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4035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BFC39-D6ED-440C-AA4E-8A993DB69A69}" type="datetimeFigureOut">
              <a:rPr lang="ru-RU"/>
              <a:pPr>
                <a:defRPr/>
              </a:pPr>
              <a:t>30.01.2024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A628C-1DFE-4FE1-9284-48F8995274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7901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8EAC6-B634-42D7-A58B-2FD3EF78B2B6}" type="datetimeFigureOut">
              <a:rPr lang="ru-RU"/>
              <a:pPr>
                <a:defRPr/>
              </a:pPr>
              <a:t>30.01.2024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85549-AD67-41C7-B39E-4BF86122F3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5653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95516-2AE4-4D58-AF79-513E271E48F9}" type="datetimeFigureOut">
              <a:rPr lang="ru-RU"/>
              <a:pPr>
                <a:defRPr/>
              </a:pPr>
              <a:t>30.01.2024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50C4A-40AD-4C1D-BB36-F20A1D09B3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560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9EA-1F02-4B27-BCDF-4EFCBB8A78A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72BB-5AE5-4E2A-B941-6B612C9FF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7751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 sz="1800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 sz="180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177A8-7169-4AD1-8DC6-AB06041F75EC}" type="datetimeFigureOut">
              <a:rPr lang="ru-RU"/>
              <a:pPr>
                <a:defRPr/>
              </a:pPr>
              <a:t>30.01.2024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3A77FB-E4F6-4D6D-B82F-94994B1877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816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4BBF1-B81D-4726-8FC5-FB05FB6DCE2A}" type="datetimeFigureOut">
              <a:rPr lang="ru-RU"/>
              <a:pPr>
                <a:defRPr/>
              </a:pPr>
              <a:t>30.01.2024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D866B-3728-448B-B6CF-520E1EC501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4166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813B8-421E-4B86-85A8-4921A4906111}" type="datetimeFigureOut">
              <a:rPr lang="ru-RU"/>
              <a:pPr>
                <a:defRPr/>
              </a:pPr>
              <a:t>30.01.2024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421BA-538C-4D08-B236-4F5F07778E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3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9EA-1F02-4B27-BCDF-4EFCBB8A78A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72BB-5AE5-4E2A-B941-6B612C9FF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52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9EA-1F02-4B27-BCDF-4EFCBB8A78A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72BB-5AE5-4E2A-B941-6B612C9FF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298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9EA-1F02-4B27-BCDF-4EFCBB8A78A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72BB-5AE5-4E2A-B941-6B612C9FF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461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9EA-1F02-4B27-BCDF-4EFCBB8A78A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72BB-5AE5-4E2A-B941-6B612C9FF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546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9EA-1F02-4B27-BCDF-4EFCBB8A78A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72BB-5AE5-4E2A-B941-6B612C9FF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04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9EA-1F02-4B27-BCDF-4EFCBB8A78A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72BB-5AE5-4E2A-B941-6B612C9FF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016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39EA-1F02-4B27-BCDF-4EFCBB8A78A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772BB-5AE5-4E2A-B941-6B612C9FF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753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739EA-1F02-4B27-BCDF-4EFCBB8A78A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772BB-5AE5-4E2A-B941-6B612C9FF4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962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 sz="1800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 sz="1800">
              <a:latin typeface="+mn-lt"/>
            </a:endParaRPr>
          </a:p>
        </p:txBody>
      </p:sp>
      <p:sp>
        <p:nvSpPr>
          <p:cNvPr id="5124" name="Заголовок 8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125" name="Текст 29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8AA1B1FC-190C-4E2E-B014-D5220F477D7B}" type="datetimeFigureOut">
              <a:rPr lang="ru-RU"/>
              <a:pPr>
                <a:defRPr/>
              </a:pPr>
              <a:t>30.01.2024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75FD3150-74BE-4CF5-B898-1EEE0E14EF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5129" name="Группа 1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6032600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00ADDC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809720" y="142852"/>
            <a:ext cx="8401081" cy="2071702"/>
          </a:xfrm>
          <a:solidFill>
            <a:schemeClr val="accent1"/>
          </a:solidFill>
        </p:spPr>
        <p:txBody>
          <a:bodyPr anchor="ctr"/>
          <a:lstStyle/>
          <a:p>
            <a:pPr algn="ctr"/>
            <a:r>
              <a:rPr lang="ru-RU" sz="1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 расходовании денежных средств, поступивших на внебюджетный                                                                        </a:t>
            </a:r>
            <a:br>
              <a:rPr lang="ru-RU" sz="1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счет МАОУ лицея № 11 им. В.В. Рассохина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 сентябрь 2022- август 2023 поступило добровольных пожертвований и </a:t>
            </a:r>
            <a:b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за оказание платных услуг</a:t>
            </a:r>
            <a:b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899 623,44 рубля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495600" y="2492896"/>
            <a:ext cx="2901910" cy="41044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672064" y="2496710"/>
            <a:ext cx="2899214" cy="410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183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22303AF-E4C4-4EAA-AF1E-3834ADF3BCA9}"/>
              </a:ext>
            </a:extLst>
          </p:cNvPr>
          <p:cNvSpPr/>
          <p:nvPr/>
        </p:nvSpPr>
        <p:spPr>
          <a:xfrm>
            <a:off x="2923500" y="0"/>
            <a:ext cx="6345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период с 01.09.2022г. по 31.08.2023г.</a:t>
            </a:r>
            <a:endParaRPr lang="ru-RU" sz="2800" dirty="0">
              <a:solidFill>
                <a:prstClr val="white"/>
              </a:solidFill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00" b="34250"/>
          <a:stretch/>
        </p:blipFill>
        <p:spPr>
          <a:xfrm rot="10800000">
            <a:off x="2135560" y="1412776"/>
            <a:ext cx="817353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493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22303AF-E4C4-4EAA-AF1E-3834ADF3BCA9}"/>
              </a:ext>
            </a:extLst>
          </p:cNvPr>
          <p:cNvSpPr/>
          <p:nvPr/>
        </p:nvSpPr>
        <p:spPr>
          <a:xfrm>
            <a:off x="2923498" y="0"/>
            <a:ext cx="6345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период с 01.09.2022г. по 31.08.2023г.</a:t>
            </a:r>
            <a:endParaRPr lang="ru-RU" sz="2800" dirty="0">
              <a:solidFill>
                <a:prstClr val="white"/>
              </a:solidFill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8" t="3275" r="4858" b="71525"/>
          <a:stretch/>
        </p:blipFill>
        <p:spPr>
          <a:xfrm rot="10800000">
            <a:off x="1991544" y="1772816"/>
            <a:ext cx="8424936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07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22303AF-E4C4-4EAA-AF1E-3834ADF3BCA9}"/>
              </a:ext>
            </a:extLst>
          </p:cNvPr>
          <p:cNvSpPr/>
          <p:nvPr/>
        </p:nvSpPr>
        <p:spPr>
          <a:xfrm>
            <a:off x="2923499" y="0"/>
            <a:ext cx="6345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период с 01.09.2022г. по 31.08.2023г.</a:t>
            </a:r>
            <a:endParaRPr lang="ru-RU" sz="2800" dirty="0">
              <a:solidFill>
                <a:prstClr val="white"/>
              </a:solidFill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50" b="2750"/>
          <a:stretch/>
        </p:blipFill>
        <p:spPr>
          <a:xfrm rot="10800000">
            <a:off x="2128878" y="980728"/>
            <a:ext cx="7934246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39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22303AF-E4C4-4EAA-AF1E-3834ADF3BCA9}"/>
              </a:ext>
            </a:extLst>
          </p:cNvPr>
          <p:cNvSpPr/>
          <p:nvPr/>
        </p:nvSpPr>
        <p:spPr>
          <a:xfrm>
            <a:off x="2999657" y="332656"/>
            <a:ext cx="6345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период с 01.09.2022г. по 31.08.2023г.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35" b="48090"/>
          <a:stretch/>
        </p:blipFill>
        <p:spPr>
          <a:xfrm rot="10800000">
            <a:off x="2535228" y="1412776"/>
            <a:ext cx="6788188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360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22303AF-E4C4-4EAA-AF1E-3834ADF3BCA9}"/>
              </a:ext>
            </a:extLst>
          </p:cNvPr>
          <p:cNvSpPr/>
          <p:nvPr/>
        </p:nvSpPr>
        <p:spPr>
          <a:xfrm>
            <a:off x="2999657" y="332656"/>
            <a:ext cx="6345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период с 01.09.2022г. по 31.08.2023г.</a:t>
            </a:r>
            <a:endParaRPr lang="ru-RU" sz="2800" dirty="0">
              <a:solidFill>
                <a:prstClr val="white"/>
              </a:solidFill>
              <a:latin typeface="Arial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55" b="2092"/>
          <a:stretch/>
        </p:blipFill>
        <p:spPr>
          <a:xfrm rot="10800000">
            <a:off x="2423593" y="1124744"/>
            <a:ext cx="6921071" cy="483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23003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80</Words>
  <Application>Microsoft Office PowerPoint</Application>
  <PresentationFormat>Широкоэкранный</PresentationFormat>
  <Paragraphs>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 2</vt:lpstr>
      <vt:lpstr>Тема Office</vt:lpstr>
      <vt:lpstr>Поток</vt:lpstr>
      <vt:lpstr>Отчет о расходовании денежных средств, поступивших на внебюджетный                                                                         счет МАОУ лицея № 11 им. В.В. Рассохина За  сентябрь 2022- август 2023 поступило добровольных пожертвований и  средств за оказание платных услуг 899 623,44 рубля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расходовании денежных средств, поступивших на внебюджетный                                                                         счет МАОУ лицея № 11 им. В.В. Рассохина За  сентябрь 2022- август 2023 поступило добровольных пожертвований и  средств за оказание платных услуг 899 623,44 рубля</dc:title>
  <dc:creator>Секретарь</dc:creator>
  <cp:lastModifiedBy>Секретарь</cp:lastModifiedBy>
  <cp:revision>1</cp:revision>
  <dcterms:created xsi:type="dcterms:W3CDTF">2024-01-30T06:42:39Z</dcterms:created>
  <dcterms:modified xsi:type="dcterms:W3CDTF">2024-01-30T06:44:21Z</dcterms:modified>
</cp:coreProperties>
</file>