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5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5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0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FC0C-25EA-42C1-8875-40333426BE55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2979-DCCE-4F9E-99E8-7704389C2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8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EB3F-67BF-4B7B-82AA-97226234E243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1389-F176-4A38-AE9B-2D0A279E8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7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458D-EA1B-4459-B109-E3D4955DBFC8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1877-260C-49DA-B490-5B695FFC8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D137-FC0E-4619-B531-02B7D228F841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3B4B-2BB5-421A-88C6-B6050501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9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154B-C6D8-4865-BDEC-9D3239C9B314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8ED3-7377-4617-98C1-9E4D6140F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0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FC39-D6ED-440C-AA4E-8A993DB69A69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28C-1DFE-4FE1-9284-48F899527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9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EAC6-B634-42D7-A58B-2FD3EF78B2B6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5549-AD67-41C7-B39E-4BF86122F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65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5516-2AE4-4D58-AF79-513E271E48F9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0C4A-40AD-4C1D-BB36-F20A1D09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7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77A8-7169-4AD1-8DC6-AB06041F75EC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77FB-E4F6-4D6D-B82F-94994B187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BBF1-B81D-4726-8FC5-FB05FB6DCE2A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866B-3728-448B-B6CF-520E1EC50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16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13B8-421E-4B86-85A8-4921A4906111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21BA-538C-4D08-B236-4F5F07778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6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1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39EA-1F02-4B27-BCDF-4EFCBB8A78A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72BB-5AE5-4E2A-B941-6B612C9FF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6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1800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A1B1FC-190C-4E2E-B014-D5220F477D7B}" type="datetimeFigureOut">
              <a:rPr lang="ru-RU"/>
              <a:pPr>
                <a:defRPr/>
              </a:pPr>
              <a:t>30.01.2024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5FD3150-74BE-4CF5-B898-1EEE0E14E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3260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720" y="142852"/>
            <a:ext cx="8401081" cy="2071702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расходовании денежных средств, поступивших на внебюджетный                                                                        </a:t>
            </a:r>
            <a:b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МАОУ лицея № 11 им. В.В. Рассохина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сентябрь 2022- август 2023 поступило добровольных пожертвований 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за оказание платных услуг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899 623,44 рубля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5600" y="2492896"/>
            <a:ext cx="2901910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72064" y="2496710"/>
            <a:ext cx="2899214" cy="410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303AF-E4C4-4EAA-AF1E-3834ADF3BCA9}"/>
              </a:ext>
            </a:extLst>
          </p:cNvPr>
          <p:cNvSpPr/>
          <p:nvPr/>
        </p:nvSpPr>
        <p:spPr>
          <a:xfrm>
            <a:off x="2923500" y="0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с 01.09.2022г. по 31.08.2023г.</a:t>
            </a:r>
            <a:endParaRPr lang="ru-RU" sz="2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4250"/>
          <a:stretch/>
        </p:blipFill>
        <p:spPr>
          <a:xfrm rot="10800000">
            <a:off x="2135560" y="1412776"/>
            <a:ext cx="81735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9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303AF-E4C4-4EAA-AF1E-3834ADF3BCA9}"/>
              </a:ext>
            </a:extLst>
          </p:cNvPr>
          <p:cNvSpPr/>
          <p:nvPr/>
        </p:nvSpPr>
        <p:spPr>
          <a:xfrm>
            <a:off x="2923498" y="0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с 01.09.2022г. по 31.08.2023г.</a:t>
            </a:r>
            <a:endParaRPr lang="ru-RU" sz="2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275" r="4858" b="71525"/>
          <a:stretch/>
        </p:blipFill>
        <p:spPr>
          <a:xfrm rot="10800000">
            <a:off x="1991544" y="1772816"/>
            <a:ext cx="84249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0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303AF-E4C4-4EAA-AF1E-3834ADF3BCA9}"/>
              </a:ext>
            </a:extLst>
          </p:cNvPr>
          <p:cNvSpPr/>
          <p:nvPr/>
        </p:nvSpPr>
        <p:spPr>
          <a:xfrm>
            <a:off x="2923499" y="0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с 01.09.2022г. по 31.08.2023г.</a:t>
            </a:r>
            <a:endParaRPr lang="ru-RU" sz="2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2750"/>
          <a:stretch/>
        </p:blipFill>
        <p:spPr>
          <a:xfrm rot="10800000">
            <a:off x="2128878" y="980728"/>
            <a:ext cx="793424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2303AF-E4C4-4EAA-AF1E-3834ADF3BCA9}"/>
              </a:ext>
            </a:extLst>
          </p:cNvPr>
          <p:cNvSpPr/>
          <p:nvPr/>
        </p:nvSpPr>
        <p:spPr>
          <a:xfrm>
            <a:off x="2999657" y="332656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с 01.09.2022г. по 31.08.2023г.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48090"/>
          <a:stretch/>
        </p:blipFill>
        <p:spPr>
          <a:xfrm rot="10800000">
            <a:off x="2535228" y="1412776"/>
            <a:ext cx="67881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2303AF-E4C4-4EAA-AF1E-3834ADF3BCA9}"/>
              </a:ext>
            </a:extLst>
          </p:cNvPr>
          <p:cNvSpPr/>
          <p:nvPr/>
        </p:nvSpPr>
        <p:spPr>
          <a:xfrm>
            <a:off x="2999657" y="332656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с 01.09.2022г. по 31.08.2023г.</a:t>
            </a:r>
            <a:endParaRPr lang="ru-RU" sz="28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5" b="2092"/>
          <a:stretch/>
        </p:blipFill>
        <p:spPr>
          <a:xfrm rot="10800000">
            <a:off x="2423593" y="1124744"/>
            <a:ext cx="6921071" cy="48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00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 2</vt:lpstr>
      <vt:lpstr>Тема Office</vt:lpstr>
      <vt:lpstr>Поток</vt:lpstr>
      <vt:lpstr>Отчет о расходовании денежных средств, поступивших на внебюджетный                                                                         счет МАОУ лицея № 11 им. В.В. Рассохина За  сентябрь 2022- август 2023 поступило добровольных пожертвований и  средств за оказание платных услуг 899 623,44 рубля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расходовании денежных средств, поступивших на внебюджетный                                                                         счет МАОУ лицея № 11 им. В.В. Рассохина За  сентябрь 2022- август 2023 поступило добровольных пожертвований и  средств за оказание платных услуг 899 623,44 рубля</dc:title>
  <dc:creator>Секретарь</dc:creator>
  <cp:lastModifiedBy>Секретарь</cp:lastModifiedBy>
  <cp:revision>1</cp:revision>
  <dcterms:created xsi:type="dcterms:W3CDTF">2024-01-30T06:42:39Z</dcterms:created>
  <dcterms:modified xsi:type="dcterms:W3CDTF">2024-01-30T06:44:21Z</dcterms:modified>
</cp:coreProperties>
</file>